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43" r:id="rId10"/>
    <p:sldId id="649" r:id="rId11"/>
    <p:sldId id="650" r:id="rId12"/>
    <p:sldId id="606" r:id="rId13"/>
    <p:sldId id="593" r:id="rId14"/>
    <p:sldId id="627" r:id="rId15"/>
    <p:sldId id="626" r:id="rId16"/>
    <p:sldId id="621" r:id="rId17"/>
    <p:sldId id="622" r:id="rId18"/>
    <p:sldId id="636" r:id="rId19"/>
    <p:sldId id="591" r:id="rId20"/>
    <p:sldId id="583" r:id="rId21"/>
    <p:sldId id="618" r:id="rId22"/>
    <p:sldId id="619" r:id="rId23"/>
    <p:sldId id="611" r:id="rId24"/>
    <p:sldId id="616" r:id="rId25"/>
    <p:sldId id="630" r:id="rId26"/>
    <p:sldId id="614" r:id="rId27"/>
    <p:sldId id="639" r:id="rId28"/>
    <p:sldId id="640" r:id="rId29"/>
    <p:sldId id="644" r:id="rId30"/>
    <p:sldId id="647" r:id="rId31"/>
    <p:sldId id="646" r:id="rId32"/>
    <p:sldId id="651" r:id="rId33"/>
    <p:sldId id="582" r:id="rId34"/>
    <p:sldId id="384" r:id="rId35"/>
    <p:sldId id="602" r:id="rId36"/>
    <p:sldId id="641" r:id="rId37"/>
    <p:sldId id="637" r:id="rId38"/>
    <p:sldId id="609" r:id="rId39"/>
    <p:sldId id="624" r:id="rId40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6" autoAdjust="0"/>
    <p:restoredTop sz="87417" autoAdjust="0"/>
  </p:normalViewPr>
  <p:slideViewPr>
    <p:cSldViewPr>
      <p:cViewPr>
        <p:scale>
          <a:sx n="90" d="100"/>
          <a:sy n="90" d="100"/>
        </p:scale>
        <p:origin x="183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2019/4/30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2019/4/30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10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橘色紫色綠色可以看到在同樣是每張都看得情況下</a:t>
            </a:r>
            <a:br>
              <a:rPr kumimoji="1" lang="en-US" altLang="zh-CN" dirty="0"/>
            </a:br>
            <a:r>
              <a:rPr kumimoji="1" lang="zh-CN" altLang="en-US" dirty="0"/>
              <a:t>在</a:t>
            </a:r>
            <a:r>
              <a:rPr kumimoji="1" lang="en-US" altLang="zh-CN" dirty="0"/>
              <a:t>train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 penalty</a:t>
            </a:r>
            <a:r>
              <a:rPr kumimoji="1" lang="zh-CN" altLang="en-US" dirty="0"/>
              <a:t>最低</a:t>
            </a:r>
            <a:br>
              <a:rPr kumimoji="1" lang="en-US" altLang="zh-CN" dirty="0"/>
            </a:br>
            <a:r>
              <a:rPr kumimoji="1" lang="zh-CN" altLang="en-US" dirty="0"/>
              <a:t>而整體而言有取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的效果都比沒有取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來得好</a:t>
            </a:r>
            <a:br>
              <a:rPr kumimoji="1" lang="en-US" altLang="zh-CN" dirty="0"/>
            </a:br>
            <a:r>
              <a:rPr kumimoji="1" lang="zh-CN" altLang="en-US" dirty="0"/>
              <a:t>取顏色再去分點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4399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3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27.tiff"/><Relationship Id="rId12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5" Type="http://schemas.openxmlformats.org/officeDocument/2006/relationships/image" Target="../media/image35.tiff"/><Relationship Id="rId10" Type="http://schemas.openxmlformats.org/officeDocument/2006/relationships/image" Target="../media/image30.tiff"/><Relationship Id="rId4" Type="http://schemas.openxmlformats.org/officeDocument/2006/relationships/image" Target="../media/image230.png"/><Relationship Id="rId9" Type="http://schemas.openxmlformats.org/officeDocument/2006/relationships/image" Target="../media/image29.tiff"/><Relationship Id="rId1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13" Type="http://schemas.openxmlformats.org/officeDocument/2006/relationships/image" Target="../media/image57.tiff"/><Relationship Id="rId18" Type="http://schemas.openxmlformats.org/officeDocument/2006/relationships/image" Target="../media/image6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12" Type="http://schemas.openxmlformats.org/officeDocument/2006/relationships/image" Target="../media/image56.tiff"/><Relationship Id="rId17" Type="http://schemas.openxmlformats.org/officeDocument/2006/relationships/image" Target="../media/image61.tiff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0.tiff"/><Relationship Id="rId20" Type="http://schemas.openxmlformats.org/officeDocument/2006/relationships/image" Target="../media/image6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tiff"/><Relationship Id="rId11" Type="http://schemas.openxmlformats.org/officeDocument/2006/relationships/image" Target="../media/image55.tiff"/><Relationship Id="rId5" Type="http://schemas.openxmlformats.org/officeDocument/2006/relationships/image" Target="../media/image49.tiff"/><Relationship Id="rId15" Type="http://schemas.openxmlformats.org/officeDocument/2006/relationships/image" Target="../media/image59.tiff"/><Relationship Id="rId10" Type="http://schemas.openxmlformats.org/officeDocument/2006/relationships/image" Target="../media/image54.tiff"/><Relationship Id="rId19" Type="http://schemas.openxmlformats.org/officeDocument/2006/relationships/image" Target="../media/image63.tiff"/><Relationship Id="rId4" Type="http://schemas.openxmlformats.org/officeDocument/2006/relationships/image" Target="../media/image48.tiff"/><Relationship Id="rId9" Type="http://schemas.openxmlformats.org/officeDocument/2006/relationships/image" Target="../media/image53.tiff"/><Relationship Id="rId14" Type="http://schemas.openxmlformats.org/officeDocument/2006/relationships/image" Target="../media/image58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f"/><Relationship Id="rId13" Type="http://schemas.openxmlformats.org/officeDocument/2006/relationships/image" Target="../media/image73.tiff"/><Relationship Id="rId18" Type="http://schemas.openxmlformats.org/officeDocument/2006/relationships/image" Target="../media/image78.tiff"/><Relationship Id="rId3" Type="http://schemas.openxmlformats.org/officeDocument/2006/relationships/image" Target="../media/image47.tiff"/><Relationship Id="rId7" Type="http://schemas.openxmlformats.org/officeDocument/2006/relationships/image" Target="../media/image67.tiff"/><Relationship Id="rId12" Type="http://schemas.openxmlformats.org/officeDocument/2006/relationships/image" Target="../media/image72.tiff"/><Relationship Id="rId17" Type="http://schemas.openxmlformats.org/officeDocument/2006/relationships/image" Target="../media/image77.tiff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6.tiff"/><Relationship Id="rId20" Type="http://schemas.openxmlformats.org/officeDocument/2006/relationships/image" Target="../media/image6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tiff"/><Relationship Id="rId11" Type="http://schemas.openxmlformats.org/officeDocument/2006/relationships/image" Target="../media/image71.tiff"/><Relationship Id="rId5" Type="http://schemas.openxmlformats.org/officeDocument/2006/relationships/image" Target="../media/image66.tiff"/><Relationship Id="rId15" Type="http://schemas.openxmlformats.org/officeDocument/2006/relationships/image" Target="../media/image75.tiff"/><Relationship Id="rId10" Type="http://schemas.openxmlformats.org/officeDocument/2006/relationships/image" Target="../media/image70.tiff"/><Relationship Id="rId19" Type="http://schemas.openxmlformats.org/officeDocument/2006/relationships/image" Target="../media/image79.tiff"/><Relationship Id="rId4" Type="http://schemas.openxmlformats.org/officeDocument/2006/relationships/image" Target="../media/image65.tiff"/><Relationship Id="rId9" Type="http://schemas.openxmlformats.org/officeDocument/2006/relationships/image" Target="../media/image69.tiff"/><Relationship Id="rId14" Type="http://schemas.openxmlformats.org/officeDocument/2006/relationships/image" Target="../media/image74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iff"/><Relationship Id="rId13" Type="http://schemas.openxmlformats.org/officeDocument/2006/relationships/image" Target="../media/image77.tiff"/><Relationship Id="rId18" Type="http://schemas.openxmlformats.org/officeDocument/2006/relationships/image" Target="../media/image84.tiff"/><Relationship Id="rId3" Type="http://schemas.openxmlformats.org/officeDocument/2006/relationships/image" Target="../media/image69.tiff"/><Relationship Id="rId7" Type="http://schemas.openxmlformats.org/officeDocument/2006/relationships/image" Target="../media/image74.tiff"/><Relationship Id="rId12" Type="http://schemas.openxmlformats.org/officeDocument/2006/relationships/image" Target="../media/image82.tiff"/><Relationship Id="rId17" Type="http://schemas.openxmlformats.org/officeDocument/2006/relationships/image" Target="../media/image83.tiff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9.tiff"/><Relationship Id="rId20" Type="http://schemas.openxmlformats.org/officeDocument/2006/relationships/image" Target="../media/image6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tiff"/><Relationship Id="rId11" Type="http://schemas.openxmlformats.org/officeDocument/2006/relationships/image" Target="../media/image81.tiff"/><Relationship Id="rId5" Type="http://schemas.openxmlformats.org/officeDocument/2006/relationships/image" Target="../media/image72.tiff"/><Relationship Id="rId15" Type="http://schemas.openxmlformats.org/officeDocument/2006/relationships/image" Target="../media/image78.tiff"/><Relationship Id="rId10" Type="http://schemas.openxmlformats.org/officeDocument/2006/relationships/image" Target="../media/image80.tiff"/><Relationship Id="rId19" Type="http://schemas.openxmlformats.org/officeDocument/2006/relationships/image" Target="../media/image85.tiff"/><Relationship Id="rId4" Type="http://schemas.openxmlformats.org/officeDocument/2006/relationships/image" Target="../media/image70.tiff"/><Relationship Id="rId9" Type="http://schemas.openxmlformats.org/officeDocument/2006/relationships/image" Target="../media/image76.tiff"/><Relationship Id="rId14" Type="http://schemas.openxmlformats.org/officeDocument/2006/relationships/image" Target="../media/image7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13" Type="http://schemas.openxmlformats.org/officeDocument/2006/relationships/image" Target="../media/image97.jpg"/><Relationship Id="rId3" Type="http://schemas.openxmlformats.org/officeDocument/2006/relationships/image" Target="../media/image87.jpg"/><Relationship Id="rId7" Type="http://schemas.openxmlformats.org/officeDocument/2006/relationships/image" Target="../media/image91.jpg"/><Relationship Id="rId12" Type="http://schemas.openxmlformats.org/officeDocument/2006/relationships/image" Target="../media/image96.jp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0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g"/><Relationship Id="rId11" Type="http://schemas.openxmlformats.org/officeDocument/2006/relationships/image" Target="../media/image95.jpg"/><Relationship Id="rId5" Type="http://schemas.openxmlformats.org/officeDocument/2006/relationships/image" Target="../media/image89.jpg"/><Relationship Id="rId15" Type="http://schemas.openxmlformats.org/officeDocument/2006/relationships/image" Target="../media/image99.jpg"/><Relationship Id="rId10" Type="http://schemas.openxmlformats.org/officeDocument/2006/relationships/image" Target="../media/image94.jpg"/><Relationship Id="rId4" Type="http://schemas.openxmlformats.org/officeDocument/2006/relationships/image" Target="../media/image88.jpg"/><Relationship Id="rId9" Type="http://schemas.openxmlformats.org/officeDocument/2006/relationships/image" Target="../media/image93.jpg"/><Relationship Id="rId14" Type="http://schemas.openxmlformats.org/officeDocument/2006/relationships/image" Target="../media/image9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tiff"/><Relationship Id="rId13" Type="http://schemas.openxmlformats.org/officeDocument/2006/relationships/image" Target="../media/image111.tiff"/><Relationship Id="rId18" Type="http://schemas.openxmlformats.org/officeDocument/2006/relationships/image" Target="../media/image116.tiff"/><Relationship Id="rId3" Type="http://schemas.openxmlformats.org/officeDocument/2006/relationships/image" Target="../media/image101.tiff"/><Relationship Id="rId7" Type="http://schemas.openxmlformats.org/officeDocument/2006/relationships/image" Target="../media/image105.tiff"/><Relationship Id="rId12" Type="http://schemas.openxmlformats.org/officeDocument/2006/relationships/image" Target="../media/image110.tiff"/><Relationship Id="rId17" Type="http://schemas.openxmlformats.org/officeDocument/2006/relationships/image" Target="../media/image115.tif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14.tiff"/><Relationship Id="rId20" Type="http://schemas.openxmlformats.org/officeDocument/2006/relationships/image" Target="../media/image11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tiff"/><Relationship Id="rId11" Type="http://schemas.openxmlformats.org/officeDocument/2006/relationships/image" Target="../media/image109.tiff"/><Relationship Id="rId5" Type="http://schemas.openxmlformats.org/officeDocument/2006/relationships/image" Target="../media/image103.tiff"/><Relationship Id="rId15" Type="http://schemas.openxmlformats.org/officeDocument/2006/relationships/image" Target="../media/image113.tiff"/><Relationship Id="rId10" Type="http://schemas.openxmlformats.org/officeDocument/2006/relationships/image" Target="../media/image108.tiff"/><Relationship Id="rId19" Type="http://schemas.openxmlformats.org/officeDocument/2006/relationships/image" Target="../media/image117.tiff"/><Relationship Id="rId4" Type="http://schemas.openxmlformats.org/officeDocument/2006/relationships/image" Target="../media/image102.tiff"/><Relationship Id="rId9" Type="http://schemas.openxmlformats.org/officeDocument/2006/relationships/image" Target="../media/image107.tiff"/><Relationship Id="rId14" Type="http://schemas.openxmlformats.org/officeDocument/2006/relationships/image" Target="../media/image112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tiff"/><Relationship Id="rId13" Type="http://schemas.openxmlformats.org/officeDocument/2006/relationships/image" Target="../media/image129.tiff"/><Relationship Id="rId18" Type="http://schemas.openxmlformats.org/officeDocument/2006/relationships/image" Target="../media/image134.tiff"/><Relationship Id="rId3" Type="http://schemas.openxmlformats.org/officeDocument/2006/relationships/image" Target="../media/image119.tiff"/><Relationship Id="rId7" Type="http://schemas.openxmlformats.org/officeDocument/2006/relationships/image" Target="../media/image123.tiff"/><Relationship Id="rId12" Type="http://schemas.openxmlformats.org/officeDocument/2006/relationships/image" Target="../media/image128.tiff"/><Relationship Id="rId17" Type="http://schemas.openxmlformats.org/officeDocument/2006/relationships/image" Target="../media/image133.tif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32.tiff"/><Relationship Id="rId20" Type="http://schemas.openxmlformats.org/officeDocument/2006/relationships/image" Target="../media/image13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tiff"/><Relationship Id="rId11" Type="http://schemas.openxmlformats.org/officeDocument/2006/relationships/image" Target="../media/image127.tiff"/><Relationship Id="rId5" Type="http://schemas.openxmlformats.org/officeDocument/2006/relationships/image" Target="../media/image121.tiff"/><Relationship Id="rId15" Type="http://schemas.openxmlformats.org/officeDocument/2006/relationships/image" Target="../media/image131.tiff"/><Relationship Id="rId10" Type="http://schemas.openxmlformats.org/officeDocument/2006/relationships/image" Target="../media/image126.tiff"/><Relationship Id="rId19" Type="http://schemas.openxmlformats.org/officeDocument/2006/relationships/image" Target="../media/image135.tiff"/><Relationship Id="rId4" Type="http://schemas.openxmlformats.org/officeDocument/2006/relationships/image" Target="../media/image120.tiff"/><Relationship Id="rId9" Type="http://schemas.openxmlformats.org/officeDocument/2006/relationships/image" Target="../media/image125.tiff"/><Relationship Id="rId14" Type="http://schemas.openxmlformats.org/officeDocument/2006/relationships/image" Target="../media/image13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tiff"/><Relationship Id="rId4" Type="http://schemas.openxmlformats.org/officeDocument/2006/relationships/image" Target="../media/image13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10-fold validation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17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115616" y="5345430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457579" y="5344220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1837728" y="5345431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555777" y="5345430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172076" y="5344219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5897740" y="5344219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256985" y="5781704"/>
            <a:ext cx="850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 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277741" y="5781704"/>
            <a:ext cx="116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mismatch 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18136"/>
            <a:ext cx="4176464" cy="41492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A4935E-8525-1F4B-AC14-A7D6EA0B053E}"/>
              </a:ext>
            </a:extLst>
          </p:cNvPr>
          <p:cNvSpPr/>
          <p:nvPr/>
        </p:nvSpPr>
        <p:spPr>
          <a:xfrm>
            <a:off x="1835696" y="1676987"/>
            <a:ext cx="20842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Face verification result</a:t>
            </a:r>
            <a:endParaRPr lang="en-US" altLang="zh-TW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database and 1 image for the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id="{7D3435E2-909F-9C4F-B12E-0D538CDAA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1861" r="5903"/>
          <a:stretch/>
        </p:blipFill>
        <p:spPr>
          <a:xfrm>
            <a:off x="251520" y="1484784"/>
            <a:ext cx="8135937" cy="499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id="{AD5FD1E5-FC6C-C142-B90D-241777256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4646" r="5704"/>
          <a:stretch/>
        </p:blipFill>
        <p:spPr>
          <a:xfrm>
            <a:off x="853741" y="1384300"/>
            <a:ext cx="6696744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822860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475157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5035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51753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30308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23030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58221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27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98.8 (494/500)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99.6 (498/500)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44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99.2 (496/500)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99.8</a:t>
                      </a:r>
                      <a:r>
                        <a:rPr lang="en-US" altLang="zh-TW" sz="1800" b="0" dirty="0"/>
                        <a:t> (499/500)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98.6 (493/500)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99.0 (495/500)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98.8 (494/500)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87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99.2 (496/500)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99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97441"/>
              </p:ext>
            </p:extLst>
          </p:nvPr>
        </p:nvGraphicFramePr>
        <p:xfrm>
          <a:off x="305138" y="1772816"/>
          <a:ext cx="8350975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483380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23242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931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8228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2555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49125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5349600" y="14994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42B4FAF-26B0-704E-BE81-8F7700F642FB}"/>
              </a:ext>
            </a:extLst>
          </p:cNvPr>
          <p:cNvCxnSpPr>
            <a:cxnSpLocks/>
            <a:stCxn id="151" idx="2"/>
          </p:cNvCxnSpPr>
          <p:nvPr/>
        </p:nvCxnSpPr>
        <p:spPr>
          <a:xfrm rot="5400000">
            <a:off x="2920754" y="553047"/>
            <a:ext cx="116791" cy="3414056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84913" y="3836395"/>
            <a:ext cx="1270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4109" y="1253274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Deep Face Recognition</a:t>
            </a:r>
            <a:r>
              <a:rPr lang="zh-TW" altLang="en-US" dirty="0"/>
              <a:t> </a:t>
            </a:r>
            <a:r>
              <a:rPr lang="en-US" altLang="zh-TW" dirty="0"/>
              <a:t>(2016)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</a:t>
            </a:r>
            <a:r>
              <a:rPr kumimoji="1" lang="en-US" altLang="zh-TW" dirty="0"/>
              <a:t> (2018)</a:t>
            </a:r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(2016), </a:t>
            </a:r>
            <a:r>
              <a:rPr kumimoji="1" lang="en-US" altLang="zh-TW" b="1" dirty="0"/>
              <a:t>VGG16</a:t>
            </a:r>
            <a:r>
              <a:rPr kumimoji="1" lang="en-US" altLang="zh-TW" dirty="0"/>
              <a:t> (2015)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Consider the problem of </a:t>
            </a:r>
            <a:r>
              <a:rPr kumimoji="1" lang="en-US" altLang="zh-TW" dirty="0"/>
              <a:t>recognizing</a:t>
            </a:r>
            <a:r>
              <a:rPr kumimoji="1" lang="zh-TW" altLang="en-US" dirty="0"/>
              <a:t> </a:t>
            </a:r>
            <a:r>
              <a:rPr kumimoji="1" lang="en" altLang="zh-TW" dirty="0"/>
              <a:t>N = </a:t>
            </a:r>
            <a:r>
              <a:rPr lang="en-US" altLang="zh-TW" dirty="0"/>
              <a:t>8,631</a:t>
            </a:r>
            <a:r>
              <a:rPr kumimoji="1" lang="en" altLang="zh-TW" dirty="0"/>
              <a:t> unique individuals, removed FC and get score vectors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-US" altLang="zh-TW" dirty="0"/>
              <a:t>Fine-tuning</a:t>
            </a:r>
            <a:r>
              <a:rPr kumimoji="1" lang="en" altLang="zh-TW" dirty="0"/>
              <a:t> them for verification in Euclidean space</a:t>
            </a:r>
            <a:r>
              <a:rPr kumimoji="1" lang="zh-TW" altLang="en-US" dirty="0"/>
              <a:t> </a:t>
            </a:r>
            <a:r>
              <a:rPr kumimoji="1" lang="en" altLang="zh-TW" dirty="0"/>
              <a:t>using a “</a:t>
            </a:r>
            <a:r>
              <a:rPr kumimoji="1" lang="en" altLang="zh-TW" dirty="0">
                <a:hlinkClick r:id="rId3" action="ppaction://hlinksldjump"/>
              </a:rPr>
              <a:t>triplet loss</a:t>
            </a:r>
            <a:r>
              <a:rPr kumimoji="1" lang="en" altLang="zh-TW" dirty="0"/>
              <a:t>” training scheme</a:t>
            </a:r>
          </a:p>
          <a:p>
            <a:pPr marL="1189037" lvl="2" indent="-457200">
              <a:buFont typeface="+mj-lt"/>
              <a:buAutoNum type="arabicPeriod"/>
            </a:pPr>
            <a:endParaRPr kumimoji="1" lang="en" altLang="zh-TW" dirty="0"/>
          </a:p>
          <a:p>
            <a:pPr marL="1189037" lvl="2" indent="-457200"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94086</TotalTime>
  <Words>2452</Words>
  <Application>Microsoft Macintosh PowerPoint</Application>
  <PresentationFormat>如螢幕大小 (4:3)</PresentationFormat>
  <Paragraphs>592</Paragraphs>
  <Slides>39</Slides>
  <Notes>35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8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</vt:lpstr>
      <vt:lpstr>Method of Re-ranking</vt:lpstr>
      <vt:lpstr>Method of Approximate Nearest Neighbor 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Recognition  </vt:lpstr>
      <vt:lpstr>Experiments of Face Recognition (cont.)</vt:lpstr>
      <vt:lpstr>Experiments of Face Recognition (cont.)</vt:lpstr>
      <vt:lpstr>Experiments of Face Recognition (cont.)</vt:lpstr>
      <vt:lpstr>Experiments of Face Recognition (cont.)</vt:lpstr>
      <vt:lpstr>Experiments of Face Recognition  </vt:lpstr>
      <vt:lpstr>Experiments of Face Recognition (cont.)</vt:lpstr>
      <vt:lpstr>Conclusion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4752</cp:revision>
  <dcterms:created xsi:type="dcterms:W3CDTF">2008-11-09T17:03:56Z</dcterms:created>
  <dcterms:modified xsi:type="dcterms:W3CDTF">2019-05-01T07:05:44Z</dcterms:modified>
</cp:coreProperties>
</file>